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9144000"/>
  <p:notesSz cx="6858000" cy="9144000"/>
  <p:embeddedFontLst>
    <p:embeddedFont>
      <p:font typeface="Cutive"/>
      <p:regular r:id="rId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7" roundtripDataSignature="AMtx7mhhEoKDSt14Pp4WT3dnEUVx4xBT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font" Target="fonts/Cutive-regular.fntdata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3268800" y="183625"/>
            <a:ext cx="5875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          Calling all Moms, Grandmas, Aunts </a:t>
            </a:r>
            <a:r>
              <a:rPr lang="en-US" sz="180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and Special Ladies!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Join us for a fun and memorable morning to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celebrate mom and enjoy Muffins with Coffee &amp; Fruits.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Let your child show you how much they appreciate you!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927900" y="5177675"/>
            <a:ext cx="5216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Date: May 4th, 2023 Time: 7:00 AM - 7:45 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Venue : C2E Gym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 per family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Registration closes on Thursday, April 27th, so register early to save your spot!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2023-03-21T04:34:00Z</dcterms:created>
  <dc:creator>Microsoft Office User</dc:creator>
</cp:coreProperties>
</file>